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1"/>
  </p:normalViewPr>
  <p:slideViewPr>
    <p:cSldViewPr snapToGrid="0" snapToObjects="1">
      <p:cViewPr varScale="1">
        <p:scale>
          <a:sx n="104" d="100"/>
          <a:sy n="104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B97DC-9413-5042-9931-E8E53DFF2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2CC360-5FCB-0347-BA36-44D888C9AF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FB9AE7-0F1C-314B-9563-D01A9B4B5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4671C-6DFC-814D-B63F-7C5251087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583D6-8057-F641-93BB-B8883A340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485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76066-8F39-FB4B-A694-691D7FF1C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C8BDB7-BEE9-544E-94AA-7F45193A32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6158C-301D-BA4F-BAD7-5901A802C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EE219-8F19-B64E-9AAD-0EE6E75CB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5E731-2DF5-E14A-AF97-B6035BC0E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04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CDCE85-183E-F54E-A34A-A2DB9F15E3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67879-C700-D947-B4FD-41B76A5D80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22196-BC4A-A946-88CD-044A8F1EA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B677D-DDE0-3945-B476-385F12892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407701-33F5-5F4E-8F17-B092BD875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23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42C32-3E03-9343-9C53-DD0E156B8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575A1-4775-254C-9621-CD5A8768E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AE9E2-872E-4147-83D1-A4A27758F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71A5A-A1BF-BE4C-86C6-5F05E8E2B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A3CA3-F026-A74E-8C2E-FB0FCA65C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468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5276F-B4D2-104B-B12D-B7FA26C60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ED1AF-22CC-3C4A-A856-08F817F80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008BB-F5B2-7C42-A55D-E58ED074F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DEA2E-3AF5-B949-9217-71216E05C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F434E-0938-C04C-A5CA-8EF5E83A6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076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70200-E777-EC4D-AA5F-72F0D90C7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51BD9-8B9C-9A49-9334-831FB97180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D5298B-C025-1641-9F5F-6E334FA532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C562B9-9773-6C41-860E-1AD10C47B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B22E2-AE11-C145-96FF-01F40F79C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B3BD31-BE3A-C74B-B89F-79C896E0D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283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13B97-3AF8-7E49-A540-56C159D5A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3299B-1D16-494C-997F-EC6A2A0561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8D8005-12A2-614D-8254-B9481ACA36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4706DF-1038-BE47-B591-8E002CAF43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7D56D1-C150-D244-80B1-6E23638B05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F357DC-7CB8-ED4B-A26E-86A2F9540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4022E4-DADD-3048-9CB8-38829AD02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0AFBB-3E69-5F45-987E-1F421FDB6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255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B2821-9DB8-DF4E-9C14-0AC5BF491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02CA66-1056-8E4A-BFD0-1126D02C2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16624A-6181-D740-BE16-D662CE49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C15E2B-8CD3-4546-AF46-363A5F288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007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28B62C-56B7-F24F-BAE5-6F0EF51CD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83D430-254B-F544-870E-8E9C266C1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798A4A-6D89-4B43-BCA3-00236B287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517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8EE9E-2035-7D46-B6F1-940D84C75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C0AA4-AC52-EF4F-B0F2-6B3A6907E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DFD659-D794-E24D-9F70-7C00BF06C7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151726-CF6D-0B48-8517-F910D8FDC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DA838B-4877-A745-944F-194C50213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4DDC38-40C2-554A-9FC1-819CB92E6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944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992E2-C69D-A244-9E73-07BCDAAE8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A50156-EE99-D849-95AA-1624859357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CCB7A9-2556-0D4B-8357-BD7271CCF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AD01F-AB2C-AC49-B1FD-DD087C5CD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51C54-99B2-7E45-A76A-8151D93FD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510839-8055-F64C-A85A-6ABD52E90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8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FA7562-140D-5F40-A001-1697D4282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CB94ED-B23E-C245-AEE4-C79129B51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A09A1-63FE-6941-A15C-0A8022A19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42272-2CA1-1F42-BFEB-A0FA117FDC64}" type="datetimeFigureOut">
              <a:rPr lang="en-US" smtClean="0"/>
              <a:t>8/30/22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E624E-82C9-904B-8985-97AC62BAE9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02FF3-92C4-8A49-9F2E-9C405C93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A955B-1E0D-584C-9C48-1DC595646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062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AF05F-BEF3-C741-9D0E-865502BA4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561"/>
            <a:ext cx="9144000" cy="989185"/>
          </a:xfrm>
        </p:spPr>
        <p:txBody>
          <a:bodyPr/>
          <a:lstStyle/>
          <a:p>
            <a:r>
              <a:rPr lang="en-US" dirty="0"/>
              <a:t>Portfolio Slide Deck</a:t>
            </a:r>
          </a:p>
        </p:txBody>
      </p:sp>
    </p:spTree>
    <p:extLst>
      <p:ext uri="{BB962C8B-B14F-4D97-AF65-F5344CB8AC3E}">
        <p14:creationId xmlns:p14="http://schemas.microsoft.com/office/powerpoint/2010/main" val="2319554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18DF2-0738-B54E-B1D9-0C23EEA0A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Blogs Pages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28CFA6-E0D3-D546-9A41-351D4B618D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910"/>
          <a:stretch/>
        </p:blipFill>
        <p:spPr>
          <a:xfrm>
            <a:off x="1715326" y="1690688"/>
            <a:ext cx="8761348" cy="343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66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5BA88-B79A-AF47-964C-5A62CCE5C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Blogs Pages Example Wireframe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381DCC-5307-914F-97DB-C5DA327D7A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910"/>
          <a:stretch/>
        </p:blipFill>
        <p:spPr>
          <a:xfrm>
            <a:off x="1715326" y="1690688"/>
            <a:ext cx="8761348" cy="343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222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9DB08-216A-FA44-847D-BDE988379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Blogs Pages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7D1759-DBDD-F04A-85A6-9F3C00111B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910"/>
          <a:stretch/>
        </p:blipFill>
        <p:spPr>
          <a:xfrm>
            <a:off x="1715326" y="1690688"/>
            <a:ext cx="8761348" cy="343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830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DC592-817E-5645-8560-D57E29D70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Sitemap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2F1095-470B-DE43-A7F2-D253AD49F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5838" y="1382173"/>
            <a:ext cx="8320323" cy="514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3086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DD715-28B0-4B47-87A0-0D5B330EF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Index Page Wireframes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5FC452-50CF-BA46-BEC8-3A61ED23CE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910"/>
          <a:stretch/>
        </p:blipFill>
        <p:spPr>
          <a:xfrm>
            <a:off x="1736144" y="1690688"/>
            <a:ext cx="8719712" cy="343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1869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BFD2F-87A8-E34A-A68A-97E759EFB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Index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825B9A-2230-4E47-9D7B-2D6E300CEC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549"/>
          <a:stretch/>
        </p:blipFill>
        <p:spPr>
          <a:xfrm>
            <a:off x="1736144" y="1690688"/>
            <a:ext cx="8719712" cy="345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000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C0E14-DA10-6E48-9EF6-D771D8142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About Page Wireframes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9C395A-6BAD-534A-B8C8-B106184EE3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90"/>
          <a:stretch/>
        </p:blipFill>
        <p:spPr>
          <a:xfrm>
            <a:off x="1715326" y="1690688"/>
            <a:ext cx="8761348" cy="342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382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C0AC0-FB9F-1345-A16A-47A3D0193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About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48B12B-BB8A-594D-81AD-FF8E1BB8BC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910"/>
          <a:stretch/>
        </p:blipFill>
        <p:spPr>
          <a:xfrm>
            <a:off x="1715326" y="1690688"/>
            <a:ext cx="8761348" cy="343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193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DB808-5390-AE4C-8313-65B9A2EEF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Projects Page Wireframes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934F6D-C784-AC49-A35C-DDFBCB82DF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910"/>
          <a:stretch/>
        </p:blipFill>
        <p:spPr>
          <a:xfrm>
            <a:off x="1715326" y="1690688"/>
            <a:ext cx="8761348" cy="343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644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C09DD-07C0-5445-9ADC-82A05E301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Projects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C0C8FC-63C4-9540-A5E1-B70A2F35AC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730"/>
          <a:stretch/>
        </p:blipFill>
        <p:spPr>
          <a:xfrm>
            <a:off x="1715326" y="1690688"/>
            <a:ext cx="8761348" cy="344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803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77734-D557-4340-BBDC-1DE0E2F1F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Blog Pages Wireframes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8E050-F25A-FE4A-BFE0-601382AC75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910"/>
          <a:stretch/>
        </p:blipFill>
        <p:spPr>
          <a:xfrm>
            <a:off x="1715326" y="1690688"/>
            <a:ext cx="8761348" cy="343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687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31</Words>
  <Application>Microsoft Macintosh PowerPoint</Application>
  <PresentationFormat>Widescreen</PresentationFormat>
  <Paragraphs>12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Portfolio Slide Deck</vt:lpstr>
      <vt:lpstr>Sitemap</vt:lpstr>
      <vt:lpstr>Index Page Wireframes</vt:lpstr>
      <vt:lpstr>Index Page</vt:lpstr>
      <vt:lpstr>About Page Wireframes</vt:lpstr>
      <vt:lpstr>About Page</vt:lpstr>
      <vt:lpstr>Projects Page Wireframes</vt:lpstr>
      <vt:lpstr>Projects Page</vt:lpstr>
      <vt:lpstr>Blog Pages Wireframes</vt:lpstr>
      <vt:lpstr>Blogs Pages</vt:lpstr>
      <vt:lpstr>Blogs Pages Example Wireframe</vt:lpstr>
      <vt:lpstr>Blogs Pages Example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Slide Deck</dc:title>
  <dc:creator>William Otto</dc:creator>
  <cp:lastModifiedBy>William Otto</cp:lastModifiedBy>
  <cp:revision>2</cp:revision>
  <dcterms:created xsi:type="dcterms:W3CDTF">2022-08-30T11:56:21Z</dcterms:created>
  <dcterms:modified xsi:type="dcterms:W3CDTF">2022-08-30T13:04:04Z</dcterms:modified>
</cp:coreProperties>
</file>

<file path=docProps/thumbnail.jpeg>
</file>